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57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71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7B7B-82B1-4541-8528-7AD094965ED4}" type="datetimeFigureOut">
              <a:rPr lang="en-US" smtClean="0"/>
              <a:t>9/4/20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F5D4-B554-0E49-A5DC-5E3A725B5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1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7B7B-82B1-4541-8528-7AD094965ED4}" type="datetimeFigureOut">
              <a:rPr lang="en-US" smtClean="0"/>
              <a:t>9/4/20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F5D4-B554-0E49-A5DC-5E3A725B5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72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7B7B-82B1-4541-8528-7AD094965ED4}" type="datetimeFigureOut">
              <a:rPr lang="en-US" smtClean="0"/>
              <a:t>9/4/20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F5D4-B554-0E49-A5DC-5E3A725B5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9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7B7B-82B1-4541-8528-7AD094965ED4}" type="datetimeFigureOut">
              <a:rPr lang="en-US" smtClean="0"/>
              <a:t>9/4/20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F5D4-B554-0E49-A5DC-5E3A725B598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8147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7B7B-82B1-4541-8528-7AD094965ED4}" type="datetimeFigureOut">
              <a:rPr lang="en-US" smtClean="0"/>
              <a:t>9/4/20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F5D4-B554-0E49-A5DC-5E3A725B5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83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7B7B-82B1-4541-8528-7AD094965ED4}" type="datetimeFigureOut">
              <a:rPr lang="en-US" smtClean="0"/>
              <a:t>9/4/20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F5D4-B554-0E49-A5DC-5E3A725B5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25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7B7B-82B1-4541-8528-7AD094965ED4}" type="datetimeFigureOut">
              <a:rPr lang="en-US" smtClean="0"/>
              <a:t>9/4/20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F5D4-B554-0E49-A5DC-5E3A725B5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23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7B7B-82B1-4541-8528-7AD094965ED4}" type="datetimeFigureOut">
              <a:rPr lang="en-US" smtClean="0"/>
              <a:t>9/4/20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F5D4-B554-0E49-A5DC-5E3A725B5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52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7B7B-82B1-4541-8528-7AD094965ED4}" type="datetimeFigureOut">
              <a:rPr lang="en-US" smtClean="0"/>
              <a:t>9/4/20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F5D4-B554-0E49-A5DC-5E3A725B5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3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7B7B-82B1-4541-8528-7AD094965ED4}" type="datetimeFigureOut">
              <a:rPr lang="en-US" smtClean="0"/>
              <a:t>9/4/20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F5D4-B554-0E49-A5DC-5E3A725B5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4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7B7B-82B1-4541-8528-7AD094965ED4}" type="datetimeFigureOut">
              <a:rPr lang="en-US" smtClean="0"/>
              <a:t>9/4/20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F5D4-B554-0E49-A5DC-5E3A725B5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15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7B7B-82B1-4541-8528-7AD094965ED4}" type="datetimeFigureOut">
              <a:rPr lang="en-US" smtClean="0"/>
              <a:t>9/4/20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F5D4-B554-0E49-A5DC-5E3A725B5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59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7B7B-82B1-4541-8528-7AD094965ED4}" type="datetimeFigureOut">
              <a:rPr lang="en-US" smtClean="0"/>
              <a:t>9/4/20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F5D4-B554-0E49-A5DC-5E3A725B5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29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7B7B-82B1-4541-8528-7AD094965ED4}" type="datetimeFigureOut">
              <a:rPr lang="en-US" smtClean="0"/>
              <a:t>9/4/20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F5D4-B554-0E49-A5DC-5E3A725B5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12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7B7B-82B1-4541-8528-7AD094965ED4}" type="datetimeFigureOut">
              <a:rPr lang="en-US" smtClean="0"/>
              <a:t>9/4/20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F5D4-B554-0E49-A5DC-5E3A725B5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97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7B7B-82B1-4541-8528-7AD094965ED4}" type="datetimeFigureOut">
              <a:rPr lang="en-US" smtClean="0"/>
              <a:t>9/4/20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F5D4-B554-0E49-A5DC-5E3A725B5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08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7B7B-82B1-4541-8528-7AD094965ED4}" type="datetimeFigureOut">
              <a:rPr lang="en-US" smtClean="0"/>
              <a:t>9/4/20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F5D4-B554-0E49-A5DC-5E3A725B5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12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8C27B7B-82B1-4541-8528-7AD094965ED4}" type="datetimeFigureOut">
              <a:rPr lang="en-US" smtClean="0"/>
              <a:t>9/4/20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1F5D4-B554-0E49-A5DC-5E3A725B5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804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CD6AB-6F9B-A74C-B39C-C98E08CDE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7971" y="440281"/>
            <a:ext cx="8825658" cy="2599260"/>
          </a:xfrm>
        </p:spPr>
        <p:txBody>
          <a:bodyPr/>
          <a:lstStyle/>
          <a:p>
            <a:r>
              <a:rPr lang="en-US" dirty="0"/>
              <a:t>St Patrick’s Day Clothing Options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BDD6DB-7D5D-C74C-961B-B2EDFBB54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4" y="4130211"/>
            <a:ext cx="9139751" cy="1508589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Well, maybe not.  What’s your thoughts? Yes? No? Maybe? </a:t>
            </a:r>
            <a:r>
              <a:rPr lang="en-US" sz="3200" dirty="0" err="1"/>
              <a:t>WhY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2608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22A8F-01A9-5A45-B29A-690AA6077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840" y="1582220"/>
            <a:ext cx="3863940" cy="386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4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A3C0E3-99EA-3449-ACF8-253F782C7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872" y="1072253"/>
            <a:ext cx="3400746" cy="447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45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71B18F-BB2B-694D-A48B-E45292EA5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357" y="1194899"/>
            <a:ext cx="4181582" cy="420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74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D6A5E8-03E8-6541-9708-A66ADE9DA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147" y="1011147"/>
            <a:ext cx="4387065" cy="438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15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2055BF-1B75-694E-96A3-DDF9F7360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083" y="1079643"/>
            <a:ext cx="4582273" cy="458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89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7ECD5F-B89E-2945-AAB1-C2964AACB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319" y="986319"/>
            <a:ext cx="4709845" cy="470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82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170A35-F11F-3542-874F-D01E74CC2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318" y="688368"/>
            <a:ext cx="3651364" cy="548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13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2AA8F0-542F-7E4B-96D0-AB09C5AD9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990600"/>
            <a:ext cx="4541178" cy="454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69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9BEC17-0084-544C-BCA4-ACE3E93E3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00" y="889000"/>
            <a:ext cx="38862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83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9DBB6-8D45-5444-89D7-2F7028B09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146" y="796433"/>
            <a:ext cx="3256908" cy="481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23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F810F1-75ED-5840-ABD3-92F7DC4E0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609" y="1109609"/>
            <a:ext cx="4387065" cy="438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61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1B192-FB7F-0047-89CA-8A6F82D5C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253" y="1171253"/>
            <a:ext cx="4185863" cy="418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87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CB3327-B0C5-B444-9AC3-CE4719951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636" y="534256"/>
            <a:ext cx="6380252" cy="517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61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BED8A2-3B8C-2044-8256-670A6970E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254000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12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0164C-C3E1-BE40-8A08-D008B8CA5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438" y="1134438"/>
            <a:ext cx="4208124" cy="420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41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515DCC-D0A7-D245-987D-24F5DBC6E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387" y="820986"/>
            <a:ext cx="2630183" cy="539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65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58861D-FE11-274A-99C2-58DA6F119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099" y="1551399"/>
            <a:ext cx="3997502" cy="39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23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5D3F2E-EC76-9B4F-A832-9EDD5778D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355" y="1293873"/>
            <a:ext cx="3113070" cy="419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803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{9C5C80BD-4E60-B148-B075-AE2723F8E124}tf10001062</Template>
  <TotalTime>62</TotalTime>
  <Words>22</Words>
  <Application>Microsoft Macintosh PowerPoint</Application>
  <PresentationFormat>Widescreen</PresentationFormat>
  <Paragraphs>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Wingdings 3</vt:lpstr>
      <vt:lpstr>Ion</vt:lpstr>
      <vt:lpstr>St Patrick’s Day Clothing 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Young</dc:creator>
  <cp:lastModifiedBy>Andrew Young</cp:lastModifiedBy>
  <cp:revision>6</cp:revision>
  <dcterms:created xsi:type="dcterms:W3CDTF">2019-03-05T02:02:42Z</dcterms:created>
  <dcterms:modified xsi:type="dcterms:W3CDTF">2020-09-05T03:11:20Z</dcterms:modified>
</cp:coreProperties>
</file>