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7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53"/>
  </p:normalViewPr>
  <p:slideViewPr>
    <p:cSldViewPr snapToGrid="0" snapToObjects="1">
      <p:cViewPr varScale="1">
        <p:scale>
          <a:sx n="118" d="100"/>
          <a:sy n="118" d="100"/>
        </p:scale>
        <p:origin x="90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0F4AA-D567-1F41-B635-37FE5132B27D}" type="datetimeFigureOut">
              <a:rPr lang="en-US" smtClean="0"/>
              <a:t>3/11/19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94E92-40D2-6C4C-BF28-A821F75CC6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481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0F4AA-D567-1F41-B635-37FE5132B27D}" type="datetimeFigureOut">
              <a:rPr lang="en-US" smtClean="0"/>
              <a:t>3/11/19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94E92-40D2-6C4C-BF28-A821F75CC6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253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0F4AA-D567-1F41-B635-37FE5132B27D}" type="datetimeFigureOut">
              <a:rPr lang="en-US" smtClean="0"/>
              <a:t>3/11/19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94E92-40D2-6C4C-BF28-A821F75CC60D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79465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0F4AA-D567-1F41-B635-37FE5132B27D}" type="datetimeFigureOut">
              <a:rPr lang="en-US" smtClean="0"/>
              <a:t>3/11/19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94E92-40D2-6C4C-BF28-A821F75CC6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0684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0F4AA-D567-1F41-B635-37FE5132B27D}" type="datetimeFigureOut">
              <a:rPr lang="en-US" smtClean="0"/>
              <a:t>3/11/19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94E92-40D2-6C4C-BF28-A821F75CC60D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723273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0F4AA-D567-1F41-B635-37FE5132B27D}" type="datetimeFigureOut">
              <a:rPr lang="en-US" smtClean="0"/>
              <a:t>3/11/19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94E92-40D2-6C4C-BF28-A821F75CC6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0686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0F4AA-D567-1F41-B635-37FE5132B27D}" type="datetimeFigureOut">
              <a:rPr lang="en-US" smtClean="0"/>
              <a:t>3/11/19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94E92-40D2-6C4C-BF28-A821F75CC6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2552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0F4AA-D567-1F41-B635-37FE5132B27D}" type="datetimeFigureOut">
              <a:rPr lang="en-US" smtClean="0"/>
              <a:t>3/11/19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94E92-40D2-6C4C-BF28-A821F75CC6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309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0F4AA-D567-1F41-B635-37FE5132B27D}" type="datetimeFigureOut">
              <a:rPr lang="en-US" smtClean="0"/>
              <a:t>3/11/19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94E92-40D2-6C4C-BF28-A821F75CC6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66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0F4AA-D567-1F41-B635-37FE5132B27D}" type="datetimeFigureOut">
              <a:rPr lang="en-US" smtClean="0"/>
              <a:t>3/11/19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94E92-40D2-6C4C-BF28-A821F75CC6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593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0F4AA-D567-1F41-B635-37FE5132B27D}" type="datetimeFigureOut">
              <a:rPr lang="en-US" smtClean="0"/>
              <a:t>3/11/19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94E92-40D2-6C4C-BF28-A821F75CC6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400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0F4AA-D567-1F41-B635-37FE5132B27D}" type="datetimeFigureOut">
              <a:rPr lang="en-US" smtClean="0"/>
              <a:t>3/11/19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94E92-40D2-6C4C-BF28-A821F75CC6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061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0F4AA-D567-1F41-B635-37FE5132B27D}" type="datetimeFigureOut">
              <a:rPr lang="en-US" smtClean="0"/>
              <a:t>3/11/19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94E92-40D2-6C4C-BF28-A821F75CC6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553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0F4AA-D567-1F41-B635-37FE5132B27D}" type="datetimeFigureOut">
              <a:rPr lang="en-US" smtClean="0"/>
              <a:t>3/11/19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94E92-40D2-6C4C-BF28-A821F75CC6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876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0F4AA-D567-1F41-B635-37FE5132B27D}" type="datetimeFigureOut">
              <a:rPr lang="en-US" smtClean="0"/>
              <a:t>3/11/19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94E92-40D2-6C4C-BF28-A821F75CC6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795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0F4AA-D567-1F41-B635-37FE5132B27D}" type="datetimeFigureOut">
              <a:rPr lang="en-US" smtClean="0"/>
              <a:t>3/11/19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94E92-40D2-6C4C-BF28-A821F75CC6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964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10F4AA-D567-1F41-B635-37FE5132B27D}" type="datetimeFigureOut">
              <a:rPr lang="en-US" smtClean="0"/>
              <a:t>3/11/19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0A94E92-40D2-6C4C-BF28-A821F75CC6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763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9E172-53FC-0E43-8AED-3ECBE82210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en-US" dirty="0"/>
            </a:br>
            <a:r>
              <a:rPr lang="en-US" dirty="0"/>
              <a:t>Things </a:t>
            </a:r>
            <a:r>
              <a:rPr lang="en-US"/>
              <a:t>that Shouldn’t </a:t>
            </a:r>
            <a:br>
              <a:rPr lang="en-US"/>
            </a:br>
            <a:r>
              <a:rPr lang="en-US"/>
              <a:t>Be </a:t>
            </a:r>
            <a:r>
              <a:rPr lang="en-US" dirty="0"/>
              <a:t>Green Ever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7E383E-3580-0449-B3DA-9CF8E9A0350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accent1"/>
                </a:solidFill>
              </a:rPr>
              <a:t>Probably Never</a:t>
            </a:r>
          </a:p>
        </p:txBody>
      </p:sp>
    </p:spTree>
    <p:extLst>
      <p:ext uri="{BB962C8B-B14F-4D97-AF65-F5344CB8AC3E}">
        <p14:creationId xmlns:p14="http://schemas.microsoft.com/office/powerpoint/2010/main" val="25078652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9EE1B65-D366-E447-920E-6B523E56E9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688" y="1273628"/>
            <a:ext cx="8063281" cy="3842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9690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F69E0A5-4C2C-214E-96A9-5AAC3C4413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2714" y="1068775"/>
            <a:ext cx="5212511" cy="411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0498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A0E35D-8234-E84C-A140-83BF6B597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767" y="1436914"/>
            <a:ext cx="8764433" cy="3166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2117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AB957D-683E-C241-9216-327E58C7FD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7371" y="1140387"/>
            <a:ext cx="5416248" cy="3899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844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AEC22F-219D-9B4F-B9AA-20BEC6DE4A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1" y="391886"/>
            <a:ext cx="6781800" cy="574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9883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C28266-C5AB-4D49-8016-36AD0F0DEB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557666"/>
            <a:ext cx="3803650" cy="5412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5569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626EFD-9F03-B943-A504-50BD023D56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00" y="1524000"/>
            <a:ext cx="508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6685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DA538F1-5FAD-6343-9337-331B866573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6571" y="685799"/>
            <a:ext cx="3113315" cy="435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0997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B41A882-58DE-F547-B424-36BAF357EB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257" y="772886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8478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49598A-D80C-C94E-9E7C-A5A4EE5552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1286" y="429985"/>
            <a:ext cx="4653915" cy="5998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347302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{4F2390D4-E563-644C-89AA-6F68BC922E84}tf10001060</Template>
  <TotalTime>33</TotalTime>
  <Words>2</Words>
  <Application>Microsoft Macintosh PowerPoint</Application>
  <PresentationFormat>Widescreen</PresentationFormat>
  <Paragraphs>2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Trebuchet MS</vt:lpstr>
      <vt:lpstr>Wingdings 3</vt:lpstr>
      <vt:lpstr>Facet</vt:lpstr>
      <vt:lpstr> Things that Shouldn’t  Be Green Ever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Things that shouldn’t Green Ever</dc:title>
  <dc:creator>Andrew Young</dc:creator>
  <cp:lastModifiedBy>Andrew Young</cp:lastModifiedBy>
  <cp:revision>4</cp:revision>
  <dcterms:created xsi:type="dcterms:W3CDTF">2019-03-12T02:26:30Z</dcterms:created>
  <dcterms:modified xsi:type="dcterms:W3CDTF">2019-03-12T02:59:36Z</dcterms:modified>
</cp:coreProperties>
</file>